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726" autoAdjust="0"/>
  </p:normalViewPr>
  <p:slideViewPr>
    <p:cSldViewPr snapToGrid="0" snapToObjects="1">
      <p:cViewPr varScale="1">
        <p:scale>
          <a:sx n="82" d="100"/>
          <a:sy n="82" d="100"/>
        </p:scale>
        <p:origin x="-10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blacklogonobackground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796" y="4476634"/>
            <a:ext cx="2805004" cy="168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Bullying Is Psychological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456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FBI found a </a:t>
            </a:r>
            <a:r>
              <a:rPr lang="en-US" dirty="0"/>
              <a:t>link between bullies and many school shooters. </a:t>
            </a:r>
            <a:endParaRPr lang="en-US" dirty="0" smtClean="0"/>
          </a:p>
          <a:p>
            <a:r>
              <a:rPr lang="en-US" dirty="0" smtClean="0"/>
              <a:t>Can you guess the percentage of school shooters that were bullied?</a:t>
            </a:r>
          </a:p>
          <a:p>
            <a:r>
              <a:rPr lang="en-US" u="sng" dirty="0"/>
              <a:t>71%</a:t>
            </a:r>
            <a:r>
              <a:rPr lang="en-US" dirty="0"/>
              <a:t> of school shooters were bullied.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07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Hurt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someone has been hurt, it’s highly likely that they may hurt another person in the same </a:t>
            </a:r>
            <a:r>
              <a:rPr lang="en-US" dirty="0" smtClean="0"/>
              <a:t>way. </a:t>
            </a:r>
          </a:p>
          <a:p>
            <a:r>
              <a:rPr lang="en-US" dirty="0" smtClean="0"/>
              <a:t>Hurt People, </a:t>
            </a:r>
            <a:r>
              <a:rPr lang="en-US" u="sng" dirty="0" smtClean="0"/>
              <a:t>Hurt People</a:t>
            </a:r>
          </a:p>
          <a:p>
            <a:r>
              <a:rPr lang="en-US" dirty="0"/>
              <a:t>Students </a:t>
            </a:r>
            <a:r>
              <a:rPr lang="en-US" dirty="0" smtClean="0"/>
              <a:t>often emulate </a:t>
            </a:r>
            <a:r>
              <a:rPr lang="en-US" dirty="0"/>
              <a:t>what they see from others or what they receive themselves.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627350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“What you don’t talk out, you </a:t>
            </a:r>
            <a:r>
              <a:rPr lang="en-US" u="sng" dirty="0" smtClean="0"/>
              <a:t>act</a:t>
            </a:r>
            <a:r>
              <a:rPr lang="en-US" dirty="0" smtClean="0"/>
              <a:t> out”</a:t>
            </a:r>
          </a:p>
          <a:p>
            <a:r>
              <a:rPr lang="en-US" dirty="0"/>
              <a:t>The brain is not a muscle, but you can create some healthy habits that can help cope with pain that is associated with being bullied.</a:t>
            </a:r>
          </a:p>
          <a:p>
            <a:r>
              <a:rPr lang="en-US" dirty="0"/>
              <a:t>A healthy practice to implement is to </a:t>
            </a:r>
            <a:r>
              <a:rPr lang="en-US" u="sng" dirty="0" smtClean="0"/>
              <a:t>vent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81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Venting is releasing or transferring your emotions through words.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Sample statements to use when venting: </a:t>
            </a:r>
          </a:p>
          <a:p>
            <a:r>
              <a:rPr lang="en-US" dirty="0"/>
              <a:t>When he/she said _______, I felt </a:t>
            </a:r>
            <a:r>
              <a:rPr lang="en-US" dirty="0" smtClean="0"/>
              <a:t>______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Whenever he/she makes fun of me, I feel like </a:t>
            </a:r>
            <a:r>
              <a:rPr lang="en-US" dirty="0" smtClean="0"/>
              <a:t>_________ </a:t>
            </a:r>
            <a:r>
              <a:rPr lang="en-US" dirty="0"/>
              <a:t>(giving up, going home, skipping school, hitting him/her).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97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(keys) To Venting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Analyze</a:t>
            </a:r>
            <a:r>
              <a:rPr lang="en-US" dirty="0" smtClean="0"/>
              <a:t> </a:t>
            </a:r>
            <a:r>
              <a:rPr lang="en-US" dirty="0"/>
              <a:t>- Don’t react right away (take time to analyze your current situation)</a:t>
            </a: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Assume the </a:t>
            </a:r>
            <a:r>
              <a:rPr lang="en-US" u="sng" dirty="0" smtClean="0"/>
              <a:t>best</a:t>
            </a:r>
            <a:r>
              <a:rPr lang="en-US" dirty="0" smtClean="0"/>
              <a:t> </a:t>
            </a:r>
            <a:r>
              <a:rPr lang="en-US" dirty="0"/>
              <a:t>(Did they misinterpret what I said or did?)</a:t>
            </a:r>
            <a:r>
              <a:rPr lang="en-US" dirty="0"/>
              <a:t>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Don’t take it </a:t>
            </a:r>
            <a:r>
              <a:rPr lang="en-US" u="sng" dirty="0" smtClean="0"/>
              <a:t>personal</a:t>
            </a:r>
            <a:r>
              <a:rPr lang="en-US" dirty="0" smtClean="0"/>
              <a:t> </a:t>
            </a:r>
            <a:r>
              <a:rPr lang="en-US" dirty="0"/>
              <a:t>(What’s wrong with me, instead, they must be going through some hard stuff, ex. iceberg)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35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(keys) To Venting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en-US" dirty="0" smtClean="0"/>
              <a:t>Act </a:t>
            </a:r>
            <a:r>
              <a:rPr lang="en-US" dirty="0"/>
              <a:t>Upon Your </a:t>
            </a:r>
            <a:r>
              <a:rPr lang="en-US" u="sng" dirty="0" smtClean="0"/>
              <a:t>Feelings</a:t>
            </a:r>
            <a:r>
              <a:rPr lang="en-US" dirty="0" smtClean="0"/>
              <a:t> </a:t>
            </a:r>
            <a:r>
              <a:rPr lang="en-US" dirty="0"/>
              <a:t>- Don’t bottle up your feelings, find a release (art, journal, sports</a:t>
            </a:r>
            <a:r>
              <a:rPr lang="en-US" dirty="0" smtClean="0"/>
              <a:t>)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Don’t talk to </a:t>
            </a:r>
            <a:r>
              <a:rPr lang="en-US" u="sng" dirty="0" smtClean="0"/>
              <a:t>everyone</a:t>
            </a:r>
            <a:r>
              <a:rPr lang="en-US" dirty="0" smtClean="0"/>
              <a:t> about </a:t>
            </a:r>
            <a:r>
              <a:rPr lang="en-US" dirty="0"/>
              <a:t>issue. Pick an individual you trust. 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The goal is to release emotions, not relive them over and over.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79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Practice Tip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Ask </a:t>
            </a:r>
            <a:r>
              <a:rPr lang="en-US" dirty="0"/>
              <a:t>a close friend to tell you 3-5 positive characteristics that you have.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Remember </a:t>
            </a:r>
            <a:r>
              <a:rPr lang="en-US" dirty="0"/>
              <a:t>those positive characteristics the next time you’re bullied. </a:t>
            </a:r>
          </a:p>
        </p:txBody>
      </p:sp>
    </p:spTree>
    <p:extLst>
      <p:ext uri="{BB962C8B-B14F-4D97-AF65-F5344CB8AC3E}">
        <p14:creationId xmlns:p14="http://schemas.microsoft.com/office/powerpoint/2010/main" val="1237271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9280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45</TotalTime>
  <Words>305</Words>
  <Application>Microsoft Macintosh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 Black </vt:lpstr>
      <vt:lpstr>Bullying Is Psychological</vt:lpstr>
      <vt:lpstr>Did You Know?</vt:lpstr>
      <vt:lpstr>Hurt People</vt:lpstr>
      <vt:lpstr>Healthy Habits</vt:lpstr>
      <vt:lpstr>Venting</vt:lpstr>
      <vt:lpstr>5 (keys) To Venting</vt:lpstr>
      <vt:lpstr>5 (keys) To Venting (cont.)</vt:lpstr>
      <vt:lpstr>Healthy Practice Tip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 Is Psychological</dc:title>
  <dc:creator>Fabian Ramirez</dc:creator>
  <cp:lastModifiedBy>Fabian Ramirez</cp:lastModifiedBy>
  <cp:revision>5</cp:revision>
  <dcterms:created xsi:type="dcterms:W3CDTF">2014-07-28T16:19:15Z</dcterms:created>
  <dcterms:modified xsi:type="dcterms:W3CDTF">2014-07-28T17:04:29Z</dcterms:modified>
</cp:coreProperties>
</file>